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1C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144000" y="457200"/>
            <a:ext cx="2743200" cy="2743200"/>
          </a:xfrm>
          <a:prstGeom prst="ellipse">
            <a:avLst/>
          </a:prstGeom>
          <a:solidFill>
            <a:srgbClr val="003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01200" y="914400"/>
            <a:ext cx="1828800" cy="1828800"/>
          </a:xfrm>
          <a:prstGeom prst="ellipse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18288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0" b="0">
                <a:solidFill>
                  <a:srgbClr val="FFFFFF"/>
                </a:solidFill>
                <a:latin typeface="Calibri"/>
              </a:defRPr>
            </a:pPr>
            <a:r>
              <a:t>🇰🇿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560320"/>
            <a:ext cx="73152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200" b="1">
                <a:solidFill>
                  <a:srgbClr val="FFFFFF"/>
                </a:solidFill>
                <a:latin typeface="Calibri"/>
              </a:defRPr>
            </a:pPr>
            <a:r>
              <a:t>КАЗАХСТАН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931920"/>
            <a:ext cx="7315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5B6573"/>
                </a:solidFill>
                <a:latin typeface="Calibri"/>
              </a:defRPr>
            </a:pPr>
            <a:r>
              <a:t>Сердце Евразии — девятая по территории страна мира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5120640"/>
            <a:ext cx="2468880" cy="1097280"/>
          </a:xfrm>
          <a:prstGeom prst="roundRect">
            <a:avLst/>
          </a:prstGeom>
          <a:solidFill>
            <a:srgbClr val="1C2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5212080"/>
            <a:ext cx="2103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00E5FF"/>
                </a:solidFill>
                <a:latin typeface="Calibri"/>
              </a:defRPr>
            </a:pPr>
            <a:r>
              <a:t>2.7 млн км²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571500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5B6573"/>
                </a:solidFill>
                <a:latin typeface="Calibri"/>
              </a:defRPr>
            </a:pPr>
            <a:r>
              <a:t>Площадь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657600" y="5120640"/>
            <a:ext cx="2468880" cy="1097280"/>
          </a:xfrm>
          <a:prstGeom prst="roundRect">
            <a:avLst/>
          </a:prstGeom>
          <a:solidFill>
            <a:srgbClr val="1C2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840480" y="5212080"/>
            <a:ext cx="2103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00E5FF"/>
                </a:solidFill>
                <a:latin typeface="Calibri"/>
              </a:defRPr>
            </a:pPr>
            <a:r>
              <a:t>20 млн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40480" y="571500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5B6573"/>
                </a:solidFill>
                <a:latin typeface="Calibri"/>
              </a:defRPr>
            </a:pPr>
            <a:r>
              <a:t>Население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0" y="5120640"/>
            <a:ext cx="2468880" cy="1097280"/>
          </a:xfrm>
          <a:prstGeom prst="roundRect">
            <a:avLst/>
          </a:prstGeom>
          <a:solidFill>
            <a:srgbClr val="1C2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0" y="5212080"/>
            <a:ext cx="2103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00E5FF"/>
                </a:solidFill>
                <a:latin typeface="Calibri"/>
              </a:defRPr>
            </a:pPr>
            <a:r>
              <a:t>130+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83680" y="571500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5B6573"/>
                </a:solidFill>
                <a:latin typeface="Calibri"/>
              </a:defRPr>
            </a:pPr>
            <a:r>
              <a:t>Народов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0" y="5120640"/>
            <a:ext cx="2468880" cy="1097280"/>
          </a:xfrm>
          <a:prstGeom prst="roundRect">
            <a:avLst/>
          </a:prstGeom>
          <a:solidFill>
            <a:srgbClr val="1C2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26880" y="5212080"/>
            <a:ext cx="2103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00E5FF"/>
                </a:solidFill>
                <a:latin typeface="Calibri"/>
              </a:defRPr>
            </a:pPr>
            <a:r>
              <a:t>1 космодром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26880" y="571500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5B6573"/>
                </a:solidFill>
                <a:latin typeface="Calibri"/>
              </a:defRPr>
            </a:pPr>
            <a:r>
              <a:t>Байконур</a:t>
            </a:r>
          </a:p>
        </p:txBody>
      </p:sp>
    </p:spTree>
  </p:cSld>
  <p:clrMapOvr>
    <a:masterClrMapping/>
  </p:clrMapOvr>
  <p:timing>
    <p:tnLst>
      <p:par>
        <p:cTn id="1" dur="indefinite" restart="never" nodeType="timingRoot">
          <p:childTnLst>
            <p:seq concurrent="1" nextAc="seek">
              <p:cTn id="2" dur="indefinite" nodeType="mainSeq">
                <p:childTnLst>
                  <p:par>
                    <p:cTn id="21" fill="hold">
                      <p:stCondLst>
                        <p:cond delay="300"/>
                      </p:stCondLst>
                      <p:childTnLst>
                        <p:par>
                          <p:cTn id="22" fill="hold">
                            <p:childTnLst>
                              <p:par>
                                <p:cTn id="23" fill="hold"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Rotation>
                                <p:cBhvr>
                                  <p:cTn id="25" dur="2000"/>
                                  <p:tgtEl>
                                    <p:spTgt spid="2"/>
                                  </p:tgtEl>
                                </p:cBhvr>
                                <p:to>
                                  <p:strVal val="3600000"/>
                                </p:to>
                              </p:animRotation>
                              <p:animEffect transition="with" filter="appear">
                                <p:cBhvr>
                                  <p:cTn id="26" dur="2000"/>
                                  <p:tgtEl>
                                    <p:spTgt spid="2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500"/>
                      </p:stCondLst>
                      <p:childTnLst>
                        <p:par>
                          <p:cTn id="32" fill="hold">
                            <p:childTnLst>
                              <p:par>
                                <p:cTn id="33" fill="hold">
                                  <p:childTnLst>
                                    <p:set>
                                      <p:cBhvr>
                                        <p:cTn id="34" dur="1" fill="hold"/>
                                        <p:tgtEl>
                                          <p:spTgt spid="3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Rotation>
                                <p:cBhvr>
                                  <p:cTn id="35" dur="2000"/>
                                  <p:tgtEl>
                                    <p:spTgt spid="3"/>
                                  </p:tgtEl>
                                </p:cBhvr>
                                <p:to>
                                  <p:strVal val="3600000"/>
                                </p:to>
                              </p:animRotation>
                              <p:animEffect transition="with" filter="appear">
                                <p:cBhvr>
                                  <p:cTn id="36" dur="2000"/>
                                  <p:tgtEl>
                                    <p:spTgt spid="3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100"/>
                      </p:stCondLst>
                      <p:childTnLst>
                        <p:par>
                          <p:cTn id="42" fill="hold">
                            <p:childTnLst>
                              <p:par>
                                <p:cTn id="43" fill="hold"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4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45" dur="800"/>
                                  <p:tgtEl>
                                    <p:spTgt spid="4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46" dur="800"/>
                                  <p:tgtEl>
                                    <p:spTgt spid="4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400"/>
                      </p:stCondLst>
                      <p:childTnLst>
                        <p:par>
                          <p:cTn id="52" fill="hold">
                            <p:childTnLst>
                              <p:par>
                                <p:cTn id="53" fill="hold">
                                  <p:childTnLst>
                                    <p:set>
                                      <p:cBhvr>
                                        <p:cTn id="54" dur="1" fill="hold"/>
                                        <p:tgtEl>
                                          <p:spTgt spid="5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55" dur="1000"/>
                                  <p:tgtEl>
                                    <p:spTgt spid="5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56" dur="1000"/>
                                  <p:tgtEl>
                                    <p:spTgt spid="5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700"/>
                      </p:stCondLst>
                      <p:childTnLst>
                        <p:par>
                          <p:cTn id="62" fill="hold">
                            <p:childTnLst>
                              <p:par>
                                <p:cTn id="63" fill="hold">
                                  <p:childTnLst>
                                    <p:set>
                                      <p:cBhvr>
                                        <p:cTn id="64" dur="1" fill="hold"/>
                                        <p:tgtEl>
                                          <p:spTgt spid="6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65" dur="800"/>
                                  <p:tgtEl>
                                    <p:spTgt spid="6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900"/>
                      </p:stCondLst>
                      <p:childTnLst>
                        <p:par>
                          <p:cTn id="72" fill="hold">
                            <p:childTnLst>
                              <p:par>
                                <p:cTn id="73" fill="hold">
                                  <p:childTnLst>
                                    <p:set>
                                      <p:cBhvr>
                                        <p:cTn id="74" dur="1" fill="fail"/>
                                        <p:tgtEl>
                                          <p:spTgt spid="7"/>
                                        </p:tgtEl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75" dur="600"/>
                                  <p:tgtEl>
                                    <p:spTgt spid="7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.2">
                                    <p:ptVal/>
                                  </p:numVal>
                                  <p:numVal formula="0.85">
                                    <p:ptVal/>
                                  </p:numVal>
                                  <p:numVal formula="1.05">
                                    <p:ptVal/>
                                  </p:numVal>
                                  <p:numVal formula="0.97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76" dur="600"/>
                                  <p:tgtEl>
                                    <p:spTgt spid="7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1050"/>
                      </p:stCondLst>
                      <p:childTnLst>
                        <p:par>
                          <p:cTn id="102" fill="hold">
                            <p:childTnLst>
                              <p:par>
                                <p:cTn id="103" fill="hold">
                                  <p:childTnLst>
                                    <p:set>
                                      <p:cBhvr>
                                        <p:cTn id="104" dur="1" fill="fail"/>
                                        <p:tgtEl>
                                          <p:spTgt spid="10"/>
                                        </p:tgtEl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105" dur="600"/>
                                  <p:tgtEl>
                                    <p:spTgt spid="10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.2">
                                    <p:ptVal/>
                                  </p:numVal>
                                  <p:numVal formula="0.85">
                                    <p:ptVal/>
                                  </p:numVal>
                                  <p:numVal formula="1.05">
                                    <p:ptVal/>
                                  </p:numVal>
                                  <p:numVal formula="0.97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106" dur="600"/>
                                  <p:tgtEl>
                                    <p:spTgt spid="10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1200"/>
                      </p:stCondLst>
                      <p:childTnLst>
                        <p:par>
                          <p:cTn id="132" fill="hold">
                            <p:childTnLst>
                              <p:par>
                                <p:cTn id="133" fill="hold">
                                  <p:childTnLst>
                                    <p:set>
                                      <p:cBhvr>
                                        <p:cTn id="134" dur="1" fill="fail"/>
                                        <p:tgtEl>
                                          <p:spTgt spid="13"/>
                                        </p:tgtEl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135" dur="600"/>
                                  <p:tgtEl>
                                    <p:spTgt spid="13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.2">
                                    <p:ptVal/>
                                  </p:numVal>
                                  <p:numVal formula="0.85">
                                    <p:ptVal/>
                                  </p:numVal>
                                  <p:numVal formula="1.05">
                                    <p:ptVal/>
                                  </p:numVal>
                                  <p:numVal formula="0.97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136" dur="600"/>
                                  <p:tgtEl>
                                    <p:spTgt spid="13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1350"/>
                      </p:stCondLst>
                      <p:childTnLst>
                        <p:par>
                          <p:cTn id="162" fill="hold">
                            <p:childTnLst>
                              <p:par>
                                <p:cTn id="163" fill="hold">
                                  <p:childTnLst>
                                    <p:set>
                                      <p:cBhvr>
                                        <p:cTn id="164" dur="1" fill="fail"/>
                                        <p:tgtEl>
                                          <p:spTgt spid="16"/>
                                        </p:tgtEl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165" dur="600"/>
                                  <p:tgtEl>
                                    <p:spTgt spid="16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.2">
                                    <p:ptVal/>
                                  </p:numVal>
                                  <p:numVal formula="0.85">
                                    <p:ptVal/>
                                  </p:numVal>
                                  <p:numVal formula="1.05">
                                    <p:ptVal/>
                                  </p:numVal>
                                  <p:numVal formula="0.97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166" dur="600"/>
                                  <p:tgtEl>
                                    <p:spTgt spid="16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0"/>
          </a:xfrm>
          <a:prstGeom prst="rect">
            <a:avLst/>
          </a:prstGeom>
          <a:solidFill>
            <a:srgbClr val="141C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74320"/>
            <a:ext cx="7315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00E5FF"/>
                </a:solidFill>
                <a:latin typeface="Calibri"/>
              </a:defRPr>
            </a:pPr>
            <a:r>
              <a:t>ГЕОГРАФИЯ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2011680"/>
            <a:ext cx="5120640" cy="201168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214884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0">
                <a:solidFill>
                  <a:srgbClr val="0F1218"/>
                </a:solidFill>
                <a:latin typeface="Calibri"/>
              </a:defRPr>
            </a:pPr>
            <a:r>
              <a:t>🏔️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20240" y="219456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Горы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0240" y="2697480"/>
            <a:ext cx="3657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Тянь-Шань, Алтай. Хан-Тенгри 7010 м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2011680"/>
            <a:ext cx="5120640" cy="201168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75120" y="214884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0">
                <a:solidFill>
                  <a:srgbClr val="0F1218"/>
                </a:solidFill>
                <a:latin typeface="Calibri"/>
              </a:defRPr>
            </a:pPr>
            <a:r>
              <a:t>🌊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0" y="219456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Каспий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2697480"/>
            <a:ext cx="3657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Крупнейшее озеро мира. 1894 км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4297680"/>
            <a:ext cx="5120640" cy="201168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05840" y="443484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0">
                <a:solidFill>
                  <a:srgbClr val="0F1218"/>
                </a:solidFill>
                <a:latin typeface="Calibri"/>
              </a:defRPr>
            </a:pPr>
            <a:r>
              <a:t>🏜️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20240" y="448056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Степи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20240" y="4983480"/>
            <a:ext cx="3657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Родина кочевников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0" y="4297680"/>
            <a:ext cx="5120640" cy="201168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675120" y="443484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0">
                <a:solidFill>
                  <a:srgbClr val="0F1218"/>
                </a:solidFill>
                <a:latin typeface="Calibri"/>
              </a:defRPr>
            </a:pPr>
            <a:r>
              <a:t>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89520" y="448056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Озёра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9520" y="4983480"/>
            <a:ext cx="3657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45 000+ озёр по всей стране</a:t>
            </a:r>
          </a:p>
        </p:txBody>
      </p:sp>
    </p:spTree>
  </p:cSld>
  <p:clrMapOvr>
    <a:masterClrMapping/>
  </p:clrMapOvr>
  <p:timing>
    <p:tnLst>
      <p:par>
        <p:cTn id="1" dur="indefinite" restart="never" nodeType="timingRoot">
          <p:childTnLst>
            <p:seq concurrent="1" nextAc="seek">
              <p:cTn id="2" dur="indefinite" nodeType="mainSeq">
                <p:childTnLst>
                  <p:par>
                    <p:cTn id="31" fill="hold">
                      <p:stCondLst>
                        <p:cond delay="100"/>
                      </p:stCondLst>
                      <p:childTnLst>
                        <p:par>
                          <p:cTn id="32" fill="hold">
                            <p:childTnLst>
                              <p:par>
                                <p:cTn id="33" fill="hold">
                                  <p:childTnLst>
                                    <p:set>
                                      <p:cBhvr>
                                        <p:cTn id="34" dur="1" fill="hold"/>
                                        <p:tgtEl>
                                          <p:spTgt spid="3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35" dur="600"/>
                                  <p:tgtEl>
                                    <p:spTgt spid="3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300"/>
                      </p:stCondLst>
                      <p:childTnLst>
                        <p:par>
                          <p:cTn id="42" fill="hold">
                            <p:childTnLst>
                              <p:par>
                                <p:cTn id="43" fill="hold"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4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45" dur="700"/>
                                  <p:tgtEl>
                                    <p:spTgt spid="4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500"/>
                      </p:stCondLst>
                      <p:childTnLst>
                        <p:par>
                          <p:cTn id="82" fill="hold">
                            <p:childTnLst>
                              <p:par>
                                <p:cTn id="83" fill="hold">
                                  <p:childTnLst>
                                    <p:set>
                                      <p:cBhvr>
                                        <p:cTn id="84" dur="1" fill="hold"/>
                                        <p:tgtEl>
                                          <p:spTgt spid="8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85" dur="700"/>
                                  <p:tgtEl>
                                    <p:spTgt spid="8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700"/>
                      </p:stCondLst>
                      <p:childTnLst>
                        <p:par>
                          <p:cTn id="122" fill="hold">
                            <p:childTnLst>
                              <p:par>
                                <p:cTn id="123" fill="hold">
                                  <p:childTnLst>
                                    <p:set>
                                      <p:cBhvr>
                                        <p:cTn id="124" dur="1" fill="hold"/>
                                        <p:tgtEl>
                                          <p:spTgt spid="12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125" dur="700"/>
                                  <p:tgtEl>
                                    <p:spTgt spid="12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900"/>
                      </p:stCondLst>
                      <p:childTnLst>
                        <p:par>
                          <p:cTn id="162" fill="hold">
                            <p:childTnLst>
                              <p:par>
                                <p:cTn id="163" fill="hold">
                                  <p:childTnLst>
                                    <p:set>
                                      <p:cBhvr>
                                        <p:cTn id="164" dur="1" fill="hold"/>
                                        <p:tgtEl>
                                          <p:spTgt spid="16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165" dur="700"/>
                                  <p:tgtEl>
                                    <p:spTgt spid="16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1C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ЦИФРЫ И ФАКТЫ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2286000"/>
            <a:ext cx="2011680" cy="3200400"/>
          </a:xfrm>
          <a:prstGeom prst="roundRect">
            <a:avLst/>
          </a:prstGeom>
          <a:solidFill>
            <a:srgbClr val="1C2636"/>
          </a:solidFill>
          <a:ln w="25400">
            <a:solidFill>
              <a:srgbClr val="00E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651760"/>
            <a:ext cx="1645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00E5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645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по величине</a:t>
            </a:r>
            <a:br/>
            <a:r>
              <a:t>в мире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2286000"/>
            <a:ext cx="2011680" cy="3200400"/>
          </a:xfrm>
          <a:prstGeom prst="roundRect">
            <a:avLst/>
          </a:prstGeom>
          <a:solidFill>
            <a:srgbClr val="1C2636"/>
          </a:solidFill>
          <a:ln w="25400">
            <a:solidFill>
              <a:srgbClr val="00E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926080" y="2651760"/>
            <a:ext cx="1645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00E5FF"/>
                </a:solidFill>
                <a:latin typeface="Calibri"/>
              </a:defRPr>
            </a:pPr>
            <a:r>
              <a:t>1991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26080" y="3840480"/>
            <a:ext cx="1645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год</a:t>
            </a:r>
            <a:br/>
            <a:r>
              <a:t>независимости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0" y="2286000"/>
            <a:ext cx="2011680" cy="3200400"/>
          </a:xfrm>
          <a:prstGeom prst="roundRect">
            <a:avLst/>
          </a:prstGeom>
          <a:solidFill>
            <a:srgbClr val="1C2636"/>
          </a:solidFill>
          <a:ln w="25400">
            <a:solidFill>
              <a:srgbClr val="00E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212080" y="2651760"/>
            <a:ext cx="1645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00E5FF"/>
                </a:solidFill>
                <a:latin typeface="Calibri"/>
              </a:defRPr>
            </a:pPr>
            <a:r>
              <a:t>70+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12080" y="3840480"/>
            <a:ext cx="1645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тонн золота</a:t>
            </a:r>
            <a:br/>
            <a:r>
              <a:t>в год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0" y="2286000"/>
            <a:ext cx="2011680" cy="3200400"/>
          </a:xfrm>
          <a:prstGeom prst="roundRect">
            <a:avLst/>
          </a:prstGeom>
          <a:solidFill>
            <a:srgbClr val="1C2636"/>
          </a:solidFill>
          <a:ln w="25400">
            <a:solidFill>
              <a:srgbClr val="00E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498080" y="2651760"/>
            <a:ext cx="1645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00E5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98080" y="3840480"/>
            <a:ext cx="1645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космодром</a:t>
            </a:r>
            <a:br/>
            <a:r>
              <a:t>Байконур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601200" y="2286000"/>
            <a:ext cx="2011680" cy="3200400"/>
          </a:xfrm>
          <a:prstGeom prst="roundRect">
            <a:avLst/>
          </a:prstGeom>
          <a:solidFill>
            <a:srgbClr val="1C2636"/>
          </a:solidFill>
          <a:ln w="25400">
            <a:solidFill>
              <a:srgbClr val="00E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784080" y="2651760"/>
            <a:ext cx="1645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00E5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784080" y="3840480"/>
            <a:ext cx="1645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столицы</a:t>
            </a:r>
            <a:br/>
            <a:r>
              <a:t>в истории</a:t>
            </a:r>
          </a:p>
        </p:txBody>
      </p:sp>
    </p:spTree>
  </p:cSld>
  <p:clrMapOvr>
    <a:masterClrMapping/>
  </p:clrMapOvr>
  <p:timing>
    <p:tnLst>
      <p:par>
        <p:cTn id="1" dur="indefinite" restart="never" nodeType="timingRoot">
          <p:childTnLst>
            <p:seq concurrent="1" nextAc="seek">
              <p:cTn id="2" dur="indefinite" nodeType="mainSeq">
                <p:childTnLst>
                  <p:par>
                    <p:cTn id="21" fill="hold">
                      <p:stCondLst>
                        <p:cond delay="100"/>
                      </p:stCondLst>
                      <p:childTnLst>
                        <p:par>
                          <p:cTn id="22" fill="hold">
                            <p:childTnLst>
                              <p:par>
                                <p:cTn id="23" fill="hold"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25" dur="600"/>
                                  <p:tgtEl>
                                    <p:spTgt spid="2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26" dur="600"/>
                                  <p:tgtEl>
                                    <p:spTgt spid="2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200"/>
                      </p:stCondLst>
                      <p:childTnLst>
                        <p:par>
                          <p:cTn id="32" fill="hold">
                            <p:childTnLst>
                              <p:par>
                                <p:cTn id="33" fill="hold">
                                  <p:childTnLst>
                                    <p:set>
                                      <p:cBhvr>
                                        <p:cTn id="34" dur="1" fill="hold"/>
                                        <p:tgtEl>
                                          <p:spTgt spid="3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35" dur="800"/>
                                  <p:tgtEl>
                                    <p:spTgt spid="3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36" dur="800"/>
                                  <p:tgtEl>
                                    <p:spTgt spid="3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400"/>
                      </p:stCondLst>
                      <p:childTnLst>
                        <p:par>
                          <p:cTn id="62" fill="hold">
                            <p:childTnLst>
                              <p:par>
                                <p:cTn id="63" fill="hold">
                                  <p:childTnLst>
                                    <p:set>
                                      <p:cBhvr>
                                        <p:cTn id="64" dur="1" fill="hold"/>
                                        <p:tgtEl>
                                          <p:spTgt spid="6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65" dur="800"/>
                                  <p:tgtEl>
                                    <p:spTgt spid="6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66" dur="800"/>
                                  <p:tgtEl>
                                    <p:spTgt spid="6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600"/>
                      </p:stCondLst>
                      <p:childTnLst>
                        <p:par>
                          <p:cTn id="92" fill="hold">
                            <p:childTnLst>
                              <p:par>
                                <p:cTn id="93" fill="hold">
                                  <p:childTnLst>
                                    <p:set>
                                      <p:cBhvr>
                                        <p:cTn id="94" dur="1" fill="hold"/>
                                        <p:tgtEl>
                                          <p:spTgt spid="9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95" dur="800"/>
                                  <p:tgtEl>
                                    <p:spTgt spid="9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96" dur="800"/>
                                  <p:tgtEl>
                                    <p:spTgt spid="9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800"/>
                      </p:stCondLst>
                      <p:childTnLst>
                        <p:par>
                          <p:cTn id="122" fill="hold">
                            <p:childTnLst>
                              <p:par>
                                <p:cTn id="123" fill="hold">
                                  <p:childTnLst>
                                    <p:set>
                                      <p:cBhvr>
                                        <p:cTn id="124" dur="1" fill="hold"/>
                                        <p:tgtEl>
                                          <p:spTgt spid="12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125" dur="800"/>
                                  <p:tgtEl>
                                    <p:spTgt spid="12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126" dur="800"/>
                                  <p:tgtEl>
                                    <p:spTgt spid="12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1000"/>
                      </p:stCondLst>
                      <p:childTnLst>
                        <p:par>
                          <p:cTn id="152" fill="hold">
                            <p:childTnLst>
                              <p:par>
                                <p:cTn id="153" fill="hold">
                                  <p:childTnLst>
                                    <p:set>
                                      <p:cBhvr>
                                        <p:cTn id="154" dur="1" fill="hold"/>
                                        <p:tgtEl>
                                          <p:spTgt spid="15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155" dur="800"/>
                                  <p:tgtEl>
                                    <p:spTgt spid="15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156" dur="800"/>
                                  <p:tgtEl>
                                    <p:spTgt spid="15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0"/>
          </a:xfrm>
          <a:prstGeom prst="rect">
            <a:avLst/>
          </a:prstGeom>
          <a:solidFill>
            <a:srgbClr val="141C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7432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E8B730"/>
                </a:solidFill>
                <a:latin typeface="Calibri"/>
              </a:defRPr>
            </a:pPr>
            <a:r>
              <a:t>КУЛЬТУРА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178308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82880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Беркутчи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256032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Охота с орлами — ЮНЕСКО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80559" y="164592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79" y="178308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🎪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77839" y="182880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Юрта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79" y="256032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Символ свободы кочевников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0" y="164592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503920" y="178308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🎶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26880" y="182880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Домбра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03920" y="256032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Душа казахских кюев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402336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05840" y="416052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20624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Байге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840" y="493776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Конные скачки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480559" y="402336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754879" y="416052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🎭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77839" y="420624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Наурыз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54879" y="493776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7 блюд, 22 марта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229600" y="402336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503920" y="416052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📖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26880" y="420624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Абай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03920" y="493776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Поэт и мыслитель</a:t>
            </a:r>
          </a:p>
        </p:txBody>
      </p:sp>
    </p:spTree>
  </p:cSld>
  <p:clrMapOvr>
    <a:masterClrMapping/>
  </p:clrMapOvr>
  <p:timing>
    <p:tnLst>
      <p:par>
        <p:cTn id="1" dur="indefinite" restart="never" nodeType="timingRoot">
          <p:childTnLst>
            <p:seq concurrent="1" nextAc="seek">
              <p:cTn id="2" dur="indefinite" nodeType="mainSeq">
                <p:childTnLst>
                  <p:par>
                    <p:cTn id="31" fill="hold">
                      <p:stCondLst>
                        <p:cond delay="100"/>
                      </p:stCondLst>
                      <p:childTnLst>
                        <p:par>
                          <p:cTn id="32" fill="hold">
                            <p:childTnLst>
                              <p:par>
                                <p:cTn id="33" fill="hold">
                                  <p:childTnLst>
                                    <p:set>
                                      <p:cBhvr>
                                        <p:cTn id="34" dur="1" fill="hold"/>
                                        <p:tgtEl>
                                          <p:spTgt spid="3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35" dur="600"/>
                                  <p:tgtEl>
                                    <p:spTgt spid="3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250"/>
                      </p:stCondLst>
                      <p:childTnLst>
                        <p:par>
                          <p:cTn id="42" fill="hold">
                            <p:childTnLst>
                              <p:par>
                                <p:cTn id="43" fill="hold"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4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45" dur="700"/>
                                  <p:tgtEl>
                                    <p:spTgt spid="4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430"/>
                      </p:stCondLst>
                      <p:childTnLst>
                        <p:par>
                          <p:cTn id="82" fill="hold">
                            <p:childTnLst>
                              <p:par>
                                <p:cTn id="83" fill="hold">
                                  <p:childTnLst>
                                    <p:set>
                                      <p:cBhvr>
                                        <p:cTn id="84" dur="1" fill="hold"/>
                                        <p:tgtEl>
                                          <p:spTgt spid="8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85" dur="700"/>
                                  <p:tgtEl>
                                    <p:spTgt spid="8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610"/>
                      </p:stCondLst>
                      <p:childTnLst>
                        <p:par>
                          <p:cTn id="122" fill="hold">
                            <p:childTnLst>
                              <p:par>
                                <p:cTn id="123" fill="hold">
                                  <p:childTnLst>
                                    <p:set>
                                      <p:cBhvr>
                                        <p:cTn id="124" dur="1" fill="hold"/>
                                        <p:tgtEl>
                                          <p:spTgt spid="12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125" dur="700"/>
                                  <p:tgtEl>
                                    <p:spTgt spid="12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790"/>
                      </p:stCondLst>
                      <p:childTnLst>
                        <p:par>
                          <p:cTn id="162" fill="hold">
                            <p:childTnLst>
                              <p:par>
                                <p:cTn id="163" fill="hold">
                                  <p:childTnLst>
                                    <p:set>
                                      <p:cBhvr>
                                        <p:cTn id="164" dur="1" fill="hold"/>
                                        <p:tgtEl>
                                          <p:spTgt spid="16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165" dur="700"/>
                                  <p:tgtEl>
                                    <p:spTgt spid="16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970"/>
                      </p:stCondLst>
                      <p:childTnLst>
                        <p:par>
                          <p:cTn id="202" fill="hold">
                            <p:childTnLst>
                              <p:par>
                                <p:cTn id="203" fill="hold">
                                  <p:childTnLst>
                                    <p:set>
                                      <p:cBhvr>
                                        <p:cTn id="204" dur="1" fill="hold"/>
                                        <p:tgtEl>
                                          <p:spTgt spid="20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205" dur="700"/>
                                  <p:tgtEl>
                                    <p:spTgt spid="20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1150"/>
                      </p:stCondLst>
                      <p:childTnLst>
                        <p:par>
                          <p:cTn id="242" fill="hold">
                            <p:childTnLst>
                              <p:par>
                                <p:cTn id="243" fill="hold">
                                  <p:childTnLst>
                                    <p:set>
                                      <p:cBhvr>
                                        <p:cTn id="244" dur="1" fill="hold"/>
                                        <p:tgtEl>
                                          <p:spTgt spid="24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245" dur="700"/>
                                  <p:tgtEl>
                                    <p:spTgt spid="24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F1218"/>
                </a:solidFill>
                <a:latin typeface="Calibri"/>
              </a:defRPr>
            </a:pPr>
            <a:r>
              <a:t>ГОРОДА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2011680"/>
            <a:ext cx="3383280" cy="411480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2011680"/>
            <a:ext cx="3383280" cy="109728"/>
          </a:xfrm>
          <a:prstGeom prst="rect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246888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F1218"/>
                </a:solidFill>
                <a:latin typeface="Calibri"/>
              </a:defRPr>
            </a:pPr>
            <a:r>
              <a:t>АСТАНА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3200400"/>
            <a:ext cx="2743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5B6573"/>
                </a:solidFill>
                <a:latin typeface="Calibri"/>
              </a:defRPr>
            </a:pPr>
            <a:r>
              <a:t>Столица. Байтерек,</a:t>
            </a:r>
            <a:br/>
            <a:r>
              <a:t>Хан-Шатыр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80559" y="2011680"/>
            <a:ext cx="3383280" cy="411480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80559" y="2011680"/>
            <a:ext cx="3383280" cy="109728"/>
          </a:xfrm>
          <a:prstGeom prst="rect">
            <a:avLst/>
          </a:prstGeom>
          <a:solidFill>
            <a:srgbClr val="E8B7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46319" y="246888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F1218"/>
                </a:solidFill>
                <a:latin typeface="Calibri"/>
              </a:defRPr>
            </a:pPr>
            <a:r>
              <a:t>АЛМАТЫ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46319" y="3200400"/>
            <a:ext cx="2743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5B6573"/>
                </a:solidFill>
                <a:latin typeface="Calibri"/>
              </a:defRPr>
            </a:pPr>
            <a:r>
              <a:t>Горы, Медеу,</a:t>
            </a:r>
            <a:br/>
            <a:r>
              <a:t>Шымбулак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0" y="2011680"/>
            <a:ext cx="3383280" cy="411480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229600" y="2011680"/>
            <a:ext cx="3383280" cy="109728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595360" y="246888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F1218"/>
                </a:solidFill>
                <a:latin typeface="Calibri"/>
              </a:defRPr>
            </a:pPr>
            <a:r>
              <a:t>ШЫМКЕНТ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95360" y="3200400"/>
            <a:ext cx="2743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5B6573"/>
                </a:solidFill>
                <a:latin typeface="Calibri"/>
              </a:defRPr>
            </a:pPr>
            <a:r>
              <a:t>Южные ворота,</a:t>
            </a:r>
            <a:br/>
            <a:r>
              <a:t>древний город</a:t>
            </a:r>
          </a:p>
        </p:txBody>
      </p:sp>
    </p:spTree>
  </p:cSld>
  <p:clrMapOvr>
    <a:masterClrMapping/>
  </p:clrMapOvr>
  <p:timing>
    <p:tnLst>
      <p:par>
        <p:cTn id="1" dur="indefinite" restart="never" nodeType="timingRoot">
          <p:childTnLst>
            <p:seq concurrent="1" nextAc="seek">
              <p:cTn id="2" dur="indefinite" nodeType="mainSeq">
                <p:childTnLst>
                  <p:par>
                    <p:cTn id="21" fill="hold">
                      <p:stCondLst>
                        <p:cond delay="100"/>
                      </p:stCondLst>
                      <p:childTnLst>
                        <p:par>
                          <p:cTn id="22" fill="hold">
                            <p:childTnLst>
                              <p:par>
                                <p:cTn id="23" fill="hold"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25" dur="600"/>
                                  <p:tgtEl>
                                    <p:spTgt spid="2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26" dur="600"/>
                                  <p:tgtEl>
                                    <p:spTgt spid="2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300"/>
                      </p:stCondLst>
                      <p:childTnLst>
                        <p:par>
                          <p:cTn id="32" fill="hold">
                            <p:childTnLst>
                              <p:par>
                                <p:cTn id="33" fill="hold">
                                  <p:childTnLst>
                                    <p:set>
                                      <p:cBhvr>
                                        <p:cTn id="34" dur="1" fill="hold"/>
                                        <p:tgtEl>
                                          <p:spTgt spid="3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35" dur="800"/>
                                  <p:tgtEl>
                                    <p:spTgt spid="3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550"/>
                      </p:stCondLst>
                      <p:childTnLst>
                        <p:par>
                          <p:cTn id="72" fill="hold">
                            <p:childTnLst>
                              <p:par>
                                <p:cTn id="73" fill="hold"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7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75" dur="800"/>
                                  <p:tgtEl>
                                    <p:spTgt spid="7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800"/>
                      </p:stCondLst>
                      <p:childTnLst>
                        <p:par>
                          <p:cTn id="112" fill="hold">
                            <p:childTnLst>
                              <p:par>
                                <p:cTn id="113" fill="hold">
                                  <p:childTnLst>
                                    <p:set>
                                      <p:cBhvr>
                                        <p:cTn id="114" dur="1" fill="hold"/>
                                        <p:tgtEl>
                                          <p:spTgt spid="11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115" dur="800"/>
                                  <p:tgtEl>
                                    <p:spTgt spid="11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8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F1218"/>
                </a:solidFill>
                <a:latin typeface="Calibri"/>
              </a:defRPr>
            </a:pPr>
            <a:r>
              <a:t>КУХНЯ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2011680"/>
            <a:ext cx="5120640" cy="18288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8B7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05840" y="214884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0">
                <a:solidFill>
                  <a:srgbClr val="0F1218"/>
                </a:solidFill>
                <a:latin typeface="Calibri"/>
              </a:defRPr>
            </a:pPr>
            <a:r>
              <a:t>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20240" y="219456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Бешбармак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20240" y="2743200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Мясо с лапшой — едят руками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0" y="2011680"/>
            <a:ext cx="5120640" cy="18288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8B7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0" y="214884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0">
                <a:solidFill>
                  <a:srgbClr val="0F1218"/>
                </a:solidFill>
                <a:latin typeface="Calibri"/>
              </a:defRPr>
            </a:pPr>
            <a:r>
              <a:t>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0" y="219456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Кумыс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0" y="2743200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Кобылье молоко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4206240"/>
            <a:ext cx="5120640" cy="18288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8B7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05840" y="434340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0">
                <a:solidFill>
                  <a:srgbClr val="0F1218"/>
                </a:solidFill>
                <a:latin typeface="Calibri"/>
              </a:defRPr>
            </a:pPr>
            <a:r>
              <a:t>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20240" y="438912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Баурсаки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20240" y="4937760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Тестовые шарики на празднике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4206240"/>
            <a:ext cx="5120640" cy="18288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8B7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675120" y="434340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0">
                <a:solidFill>
                  <a:srgbClr val="0F1218"/>
                </a:solidFill>
                <a:latin typeface="Calibri"/>
              </a:defRPr>
            </a:pPr>
            <a:r>
              <a:t>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89520" y="438912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Чай с молоком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89520" y="4937760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С солью — знак уважения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imingRoot">
          <p:childTnLst>
            <p:seq concurrent="1" nextAc="seek">
              <p:cTn id="2" dur="indefinite" nodeType="mainSeq">
                <p:childTnLst>
                  <p:par>
                    <p:cTn id="21" fill="hold">
                      <p:stCondLst>
                        <p:cond delay="100"/>
                      </p:stCondLst>
                      <p:childTnLst>
                        <p:par>
                          <p:cTn id="22" fill="hold">
                            <p:childTnLst>
                              <p:par>
                                <p:cTn id="23" fill="hold"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25" dur="600"/>
                                  <p:tgtEl>
                                    <p:spTgt spid="2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26" dur="600"/>
                                  <p:tgtEl>
                                    <p:spTgt spid="2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200"/>
                      </p:stCondLst>
                      <p:childTnLst>
                        <p:par>
                          <p:cTn id="32" fill="hold">
                            <p:childTnLst>
                              <p:par>
                                <p:cTn id="33" fill="hold">
                                  <p:childTnLst>
                                    <p:set>
                                      <p:cBhvr>
                                        <p:cTn id="34" dur="1" fill="fail"/>
                                        <p:tgtEl>
                                          <p:spTgt spid="3"/>
                                        </p:tgtEl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35" dur="700"/>
                                  <p:tgtEl>
                                    <p:spTgt spid="3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.2">
                                    <p:ptVal/>
                                  </p:numVal>
                                  <p:numVal formula="0.85">
                                    <p:ptVal/>
                                  </p:numVal>
                                  <p:numVal formula="1.05">
                                    <p:ptVal/>
                                  </p:numVal>
                                  <p:numVal formula="0.97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36" dur="700"/>
                                  <p:tgtEl>
                                    <p:spTgt spid="3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400"/>
                      </p:stCondLst>
                      <p:childTnLst>
                        <p:par>
                          <p:cTn id="72" fill="hold">
                            <p:childTnLst>
                              <p:par>
                                <p:cTn id="73" fill="hold">
                                  <p:childTnLst>
                                    <p:set>
                                      <p:cBhvr>
                                        <p:cTn id="74" dur="1" fill="fail"/>
                                        <p:tgtEl>
                                          <p:spTgt spid="7"/>
                                        </p:tgtEl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75" dur="700"/>
                                  <p:tgtEl>
                                    <p:spTgt spid="7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.2">
                                    <p:ptVal/>
                                  </p:numVal>
                                  <p:numVal formula="0.85">
                                    <p:ptVal/>
                                  </p:numVal>
                                  <p:numVal formula="1.05">
                                    <p:ptVal/>
                                  </p:numVal>
                                  <p:numVal formula="0.97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76" dur="700"/>
                                  <p:tgtEl>
                                    <p:spTgt spid="7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600"/>
                      </p:stCondLst>
                      <p:childTnLst>
                        <p:par>
                          <p:cTn id="112" fill="hold">
                            <p:childTnLst>
                              <p:par>
                                <p:cTn id="113" fill="hold">
                                  <p:childTnLst>
                                    <p:set>
                                      <p:cBhvr>
                                        <p:cTn id="114" dur="1" fill="fail"/>
                                        <p:tgtEl>
                                          <p:spTgt spid="11"/>
                                        </p:tgtEl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115" dur="700"/>
                                  <p:tgtEl>
                                    <p:spTgt spid="11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.2">
                                    <p:ptVal/>
                                  </p:numVal>
                                  <p:numVal formula="0.85">
                                    <p:ptVal/>
                                  </p:numVal>
                                  <p:numVal formula="1.05">
                                    <p:ptVal/>
                                  </p:numVal>
                                  <p:numVal formula="0.97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116" dur="700"/>
                                  <p:tgtEl>
                                    <p:spTgt spid="11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800"/>
                      </p:stCondLst>
                      <p:childTnLst>
                        <p:par>
                          <p:cTn id="152" fill="hold">
                            <p:childTnLst>
                              <p:par>
                                <p:cTn id="153" fill="hold">
                                  <p:childTnLst>
                                    <p:set>
                                      <p:cBhvr>
                                        <p:cTn id="154" dur="1" fill="fail"/>
                                        <p:tgtEl>
                                          <p:spTgt spid="15"/>
                                        </p:tgtEl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155" dur="700"/>
                                  <p:tgtEl>
                                    <p:spTgt spid="15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.2">
                                    <p:ptVal/>
                                  </p:numVal>
                                  <p:numVal formula="0.85">
                                    <p:ptVal/>
                                  </p:numVal>
                                  <p:numVal formula="1.05">
                                    <p:ptVal/>
                                  </p:numVal>
                                  <p:numVal formula="0.97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156" dur="700"/>
                                  <p:tgtEl>
                                    <p:spTgt spid="15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F1218"/>
                </a:solidFill>
                <a:latin typeface="Calibri"/>
              </a:defRPr>
            </a:pPr>
            <a:r>
              <a:t>ИСТОРИЯ</a:t>
            </a:r>
          </a:p>
        </p:txBody>
      </p:sp>
      <p:sp>
        <p:nvSpPr>
          <p:cNvPr id="3" name="Rectangle 2"/>
          <p:cNvSpPr/>
          <p:nvPr/>
        </p:nvSpPr>
        <p:spPr>
          <a:xfrm>
            <a:off x="1463040" y="2011680"/>
            <a:ext cx="54864" cy="4389120"/>
          </a:xfrm>
          <a:prstGeom prst="rect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280160" y="2084832"/>
            <a:ext cx="411480" cy="411480"/>
          </a:xfrm>
          <a:prstGeom prst="ellipse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011680" y="201168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1465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0400" y="201168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Казахское ханство</a:t>
            </a:r>
          </a:p>
        </p:txBody>
      </p:sp>
      <p:sp>
        <p:nvSpPr>
          <p:cNvPr id="7" name="Oval 6"/>
          <p:cNvSpPr/>
          <p:nvPr/>
        </p:nvSpPr>
        <p:spPr>
          <a:xfrm>
            <a:off x="1280160" y="2816352"/>
            <a:ext cx="411480" cy="411480"/>
          </a:xfrm>
          <a:prstGeom prst="ellipse">
            <a:avLst/>
          </a:prstGeom>
          <a:solidFill>
            <a:srgbClr val="E8B7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011680" y="274320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XVIII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0" y="274320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Российская империя</a:t>
            </a:r>
          </a:p>
        </p:txBody>
      </p:sp>
      <p:sp>
        <p:nvSpPr>
          <p:cNvPr id="10" name="Oval 9"/>
          <p:cNvSpPr/>
          <p:nvPr/>
        </p:nvSpPr>
        <p:spPr>
          <a:xfrm>
            <a:off x="1280160" y="3547872"/>
            <a:ext cx="411480" cy="411480"/>
          </a:xfrm>
          <a:prstGeom prst="ellipse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011680" y="347472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1955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0400" y="347472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Байконур</a:t>
            </a:r>
          </a:p>
        </p:txBody>
      </p:sp>
      <p:sp>
        <p:nvSpPr>
          <p:cNvPr id="13" name="Oval 12"/>
          <p:cNvSpPr/>
          <p:nvPr/>
        </p:nvSpPr>
        <p:spPr>
          <a:xfrm>
            <a:off x="1280160" y="4279392"/>
            <a:ext cx="411480" cy="411480"/>
          </a:xfrm>
          <a:prstGeom prst="ellipse">
            <a:avLst/>
          </a:prstGeom>
          <a:solidFill>
            <a:srgbClr val="E8B7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011680" y="420624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1961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00400" y="420624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Гагарин в космосе</a:t>
            </a:r>
          </a:p>
        </p:txBody>
      </p:sp>
      <p:sp>
        <p:nvSpPr>
          <p:cNvPr id="16" name="Oval 15"/>
          <p:cNvSpPr/>
          <p:nvPr/>
        </p:nvSpPr>
        <p:spPr>
          <a:xfrm>
            <a:off x="1280160" y="5010912"/>
            <a:ext cx="411480" cy="411480"/>
          </a:xfrm>
          <a:prstGeom prst="ellipse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011680" y="493776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1991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0" y="493776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Независимость</a:t>
            </a:r>
          </a:p>
        </p:txBody>
      </p:sp>
      <p:sp>
        <p:nvSpPr>
          <p:cNvPr id="19" name="Oval 18"/>
          <p:cNvSpPr/>
          <p:nvPr/>
        </p:nvSpPr>
        <p:spPr>
          <a:xfrm>
            <a:off x="1280160" y="5742432"/>
            <a:ext cx="411480" cy="411480"/>
          </a:xfrm>
          <a:prstGeom prst="ellipse">
            <a:avLst/>
          </a:prstGeom>
          <a:solidFill>
            <a:srgbClr val="E8B7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011680" y="566928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1997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00400" y="566928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Новая столица</a:t>
            </a:r>
          </a:p>
        </p:txBody>
      </p:sp>
    </p:spTree>
  </p:cSld>
  <p:clrMapOvr>
    <a:masterClrMapping/>
  </p:clrMapOvr>
  <p:timing>
    <p:tnLst>
      <p:par>
        <p:cTn id="1" dur="indefinite" restart="never" nodeType="timingRoot">
          <p:childTnLst>
            <p:seq concurrent="1" nextAc="seek">
              <p:cTn id="2" dur="indefinite" nodeType="mainSeq">
                <p:childTnLst>
                  <p:par>
                    <p:cTn id="21" fill="hold">
                      <p:stCondLst>
                        <p:cond delay="100"/>
                      </p:stCondLst>
                      <p:childTnLst>
                        <p:par>
                          <p:cTn id="22" fill="hold">
                            <p:childTnLst>
                              <p:par>
                                <p:cTn id="23" fill="hold"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25" dur="600"/>
                                  <p:tgtEl>
                                    <p:spTgt spid="2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26" dur="600"/>
                                  <p:tgtEl>
                                    <p:spTgt spid="2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200"/>
                      </p:stCondLst>
                      <p:childTnLst>
                        <p:par>
                          <p:cTn id="42" fill="hold">
                            <p:childTnLst>
                              <p:par>
                                <p:cTn id="43" fill="hold">
                                  <p:childTnLst>
                                    <p:set>
                                      <p:cBhvr>
                                        <p:cTn id="44" dur="1" fill="fail"/>
                                        <p:tgtEl>
                                          <p:spTgt spid="4"/>
                                        </p:tgtEl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45" dur="500"/>
                                  <p:tgtEl>
                                    <p:spTgt spid="4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.2">
                                    <p:ptVal/>
                                  </p:numVal>
                                  <p:numVal formula="0.85">
                                    <p:ptVal/>
                                  </p:numVal>
                                  <p:numVal formula="1.05">
                                    <p:ptVal/>
                                  </p:numVal>
                                  <p:numVal formula="0.97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46" dur="500"/>
                                  <p:tgtEl>
                                    <p:spTgt spid="4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350"/>
                      </p:stCondLst>
                      <p:childTnLst>
                        <p:par>
                          <p:cTn id="72" fill="hold">
                            <p:childTnLst>
                              <p:par>
                                <p:cTn id="73" fill="hold">
                                  <p:childTnLst>
                                    <p:set>
                                      <p:cBhvr>
                                        <p:cTn id="74" dur="1" fill="fail"/>
                                        <p:tgtEl>
                                          <p:spTgt spid="7"/>
                                        </p:tgtEl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75" dur="500"/>
                                  <p:tgtEl>
                                    <p:spTgt spid="7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.2">
                                    <p:ptVal/>
                                  </p:numVal>
                                  <p:numVal formula="0.85">
                                    <p:ptVal/>
                                  </p:numVal>
                                  <p:numVal formula="1.05">
                                    <p:ptVal/>
                                  </p:numVal>
                                  <p:numVal formula="0.97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76" dur="500"/>
                                  <p:tgtEl>
                                    <p:spTgt spid="7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500"/>
                      </p:stCondLst>
                      <p:childTnLst>
                        <p:par>
                          <p:cTn id="102" fill="hold">
                            <p:childTnLst>
                              <p:par>
                                <p:cTn id="103" fill="hold">
                                  <p:childTnLst>
                                    <p:set>
                                      <p:cBhvr>
                                        <p:cTn id="104" dur="1" fill="fail"/>
                                        <p:tgtEl>
                                          <p:spTgt spid="10"/>
                                        </p:tgtEl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105" dur="500"/>
                                  <p:tgtEl>
                                    <p:spTgt spid="10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.2">
                                    <p:ptVal/>
                                  </p:numVal>
                                  <p:numVal formula="0.85">
                                    <p:ptVal/>
                                  </p:numVal>
                                  <p:numVal formula="1.05">
                                    <p:ptVal/>
                                  </p:numVal>
                                  <p:numVal formula="0.97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106" dur="500"/>
                                  <p:tgtEl>
                                    <p:spTgt spid="10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650"/>
                      </p:stCondLst>
                      <p:childTnLst>
                        <p:par>
                          <p:cTn id="132" fill="hold">
                            <p:childTnLst>
                              <p:par>
                                <p:cTn id="133" fill="hold">
                                  <p:childTnLst>
                                    <p:set>
                                      <p:cBhvr>
                                        <p:cTn id="134" dur="1" fill="fail"/>
                                        <p:tgtEl>
                                          <p:spTgt spid="13"/>
                                        </p:tgtEl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135" dur="500"/>
                                  <p:tgtEl>
                                    <p:spTgt spid="13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.2">
                                    <p:ptVal/>
                                  </p:numVal>
                                  <p:numVal formula="0.85">
                                    <p:ptVal/>
                                  </p:numVal>
                                  <p:numVal formula="1.05">
                                    <p:ptVal/>
                                  </p:numVal>
                                  <p:numVal formula="0.97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136" dur="500"/>
                                  <p:tgtEl>
                                    <p:spTgt spid="13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800"/>
                      </p:stCondLst>
                      <p:childTnLst>
                        <p:par>
                          <p:cTn id="162" fill="hold">
                            <p:childTnLst>
                              <p:par>
                                <p:cTn id="163" fill="hold">
                                  <p:childTnLst>
                                    <p:set>
                                      <p:cBhvr>
                                        <p:cTn id="164" dur="1" fill="fail"/>
                                        <p:tgtEl>
                                          <p:spTgt spid="16"/>
                                        </p:tgtEl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165" dur="500"/>
                                  <p:tgtEl>
                                    <p:spTgt spid="16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.2">
                                    <p:ptVal/>
                                  </p:numVal>
                                  <p:numVal formula="0.85">
                                    <p:ptVal/>
                                  </p:numVal>
                                  <p:numVal formula="1.05">
                                    <p:ptVal/>
                                  </p:numVal>
                                  <p:numVal formula="0.97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166" dur="500"/>
                                  <p:tgtEl>
                                    <p:spTgt spid="16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950"/>
                      </p:stCondLst>
                      <p:childTnLst>
                        <p:par>
                          <p:cTn id="192" fill="hold">
                            <p:childTnLst>
                              <p:par>
                                <p:cTn id="193" fill="hold">
                                  <p:childTnLst>
                                    <p:set>
                                      <p:cBhvr>
                                        <p:cTn id="194" dur="1" fill="fail"/>
                                        <p:tgtEl>
                                          <p:spTgt spid="19"/>
                                        </p:tgtEl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195" dur="500"/>
                                  <p:tgtEl>
                                    <p:spTgt spid="19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.2">
                                    <p:ptVal/>
                                  </p:numVal>
                                  <p:numVal formula="0.85">
                                    <p:ptVal/>
                                  </p:numVal>
                                  <p:numVal formula="1.05">
                                    <p:ptVal/>
                                  </p:numVal>
                                  <p:numVal formula="0.97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196" dur="500"/>
                                  <p:tgtEl>
                                    <p:spTgt spid="19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1C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144000" y="457200"/>
            <a:ext cx="2743200" cy="2743200"/>
          </a:xfrm>
          <a:prstGeom prst="ellipse">
            <a:avLst/>
          </a:prstGeom>
          <a:solidFill>
            <a:srgbClr val="003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01200" y="914400"/>
            <a:ext cx="1828800" cy="1828800"/>
          </a:xfrm>
          <a:prstGeom prst="ellipse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0" y="4572000"/>
            <a:ext cx="2286000" cy="2286000"/>
          </a:xfrm>
          <a:prstGeom prst="ellipse">
            <a:avLst/>
          </a:prstGeom>
          <a:solidFill>
            <a:srgbClr val="003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14400" y="5029200"/>
            <a:ext cx="1371600" cy="1371600"/>
          </a:xfrm>
          <a:prstGeom prst="ellipse">
            <a:avLst/>
          </a:prstGeom>
          <a:solidFill>
            <a:srgbClr val="E8B7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0" y="914400"/>
            <a:ext cx="2286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0" b="0">
                <a:solidFill>
                  <a:srgbClr val="FFFFFF"/>
                </a:solidFill>
                <a:latin typeface="Calibri"/>
              </a:defRPr>
            </a:pPr>
            <a:r>
              <a:t>🇰🇿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56032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  <a:latin typeface="Calibri"/>
              </a:defRPr>
            </a:pPr>
            <a: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imingRoot">
          <p:childTnLst>
            <p:seq concurrent="1" nextAc="seek">
              <p:cTn id="2" dur="indefinite" nodeType="mainSeq">
                <p:childTnLst>
                  <p:par>
                    <p:cTn id="21" fill="hold">
                      <p:stCondLst>
                        <p:cond delay="300"/>
                      </p:stCondLst>
                      <p:childTnLst>
                        <p:par>
                          <p:cTn id="22" fill="hold">
                            <p:childTnLst>
                              <p:par>
                                <p:cTn id="23" fill="hold"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Rotation>
                                <p:cBhvr>
                                  <p:cTn id="25" dur="2000"/>
                                  <p:tgtEl>
                                    <p:spTgt spid="2"/>
                                  </p:tgtEl>
                                </p:cBhvr>
                                <p:to>
                                  <p:strVal val="3600000"/>
                                </p:to>
                              </p:animRotation>
                              <p:animEffect transition="with" filter="appear">
                                <p:cBhvr>
                                  <p:cTn id="26" dur="2000"/>
                                  <p:tgtEl>
                                    <p:spTgt spid="2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500"/>
                      </p:stCondLst>
                      <p:childTnLst>
                        <p:par>
                          <p:cTn id="32" fill="hold">
                            <p:childTnLst>
                              <p:par>
                                <p:cTn id="33" fill="hold">
                                  <p:childTnLst>
                                    <p:set>
                                      <p:cBhvr>
                                        <p:cTn id="34" dur="1" fill="hold"/>
                                        <p:tgtEl>
                                          <p:spTgt spid="3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Rotation>
                                <p:cBhvr>
                                  <p:cTn id="35" dur="2000"/>
                                  <p:tgtEl>
                                    <p:spTgt spid="3"/>
                                  </p:tgtEl>
                                </p:cBhvr>
                                <p:to>
                                  <p:strVal val="3600000"/>
                                </p:to>
                              </p:animRotation>
                              <p:animEffect transition="with" filter="appear">
                                <p:cBhvr>
                                  <p:cTn id="36" dur="2000"/>
                                  <p:tgtEl>
                                    <p:spTgt spid="3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400"/>
                      </p:stCondLst>
                      <p:childTnLst>
                        <p:par>
                          <p:cTn id="42" fill="hold">
                            <p:childTnLst>
                              <p:par>
                                <p:cTn id="43" fill="hold"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4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Rotation>
                                <p:cBhvr>
                                  <p:cTn id="45" dur="2000"/>
                                  <p:tgtEl>
                                    <p:spTgt spid="4"/>
                                  </p:tgtEl>
                                </p:cBhvr>
                                <p:to>
                                  <p:strVal val="3600000"/>
                                </p:to>
                              </p:animRotation>
                              <p:animEffect transition="with" filter="appear">
                                <p:cBhvr>
                                  <p:cTn id="46" dur="2000"/>
                                  <p:tgtEl>
                                    <p:spTgt spid="4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600"/>
                      </p:stCondLst>
                      <p:childTnLst>
                        <p:par>
                          <p:cTn id="52" fill="hold">
                            <p:childTnLst>
                              <p:par>
                                <p:cTn id="53" fill="hold">
                                  <p:childTnLst>
                                    <p:set>
                                      <p:cBhvr>
                                        <p:cTn id="54" dur="1" fill="hold"/>
                                        <p:tgtEl>
                                          <p:spTgt spid="5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Rotation>
                                <p:cBhvr>
                                  <p:cTn id="55" dur="2000"/>
                                  <p:tgtEl>
                                    <p:spTgt spid="5"/>
                                  </p:tgtEl>
                                </p:cBhvr>
                                <p:to>
                                  <p:strVal val="3600000"/>
                                </p:to>
                              </p:animRotation>
                              <p:animEffect transition="with" filter="appear">
                                <p:cBhvr>
                                  <p:cTn id="56" dur="2000"/>
                                  <p:tgtEl>
                                    <p:spTgt spid="5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200"/>
                      </p:stCondLst>
                      <p:childTnLst>
                        <p:par>
                          <p:cTn id="62" fill="hold">
                            <p:childTnLst>
                              <p:par>
                                <p:cTn id="63" fill="hold">
                                  <p:childTnLst>
                                    <p:set>
                                      <p:cBhvr>
                                        <p:cTn id="64" dur="1" fill="hold"/>
                                        <p:tgtEl>
                                          <p:spTgt spid="6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 calcmode="lin" valueType="num">
                                <p:cBhvr>
                                  <p:cTn id="65" dur="1000"/>
                                  <p:tgtEl>
                                    <p:spTgt spid="6"/>
                                  </p:tgtEl>
                                </p:cBhvr>
                                <p:varLst>
                                  <p:numVal formula="0">
                                    <p:ptVal/>
                                  </p:numVal>
                                  <p:numVal formula="1">
                                    <p:ptVal/>
                                  </p:numVal>
                                </p:varLst>
                              </p:anim>
                              <p:animEffect transition="with" filter="appear">
                                <p:cBhvr>
                                  <p:cTn id="66" dur="1000"/>
                                  <p:tgtEl>
                                    <p:spTgt spid="6"/>
                                  </p:tgtEl>
                                </p:cBhvr>
                                <p:filter val="appear"/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500"/>
                      </p:stCondLst>
                      <p:childTnLst>
                        <p:par>
                          <p:cTn id="72" fill="hold">
                            <p:childTnLst>
                              <p:par>
                                <p:cTn id="73" fill="hold"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7"/>
                                        </p:tgtEl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</p:childTnLst>
                                </p:cTn>
                              </p:par>
                              <p:animMotion origin="layout" path="left">
                                <p:cBhvr>
                                  <p:cTn id="75" dur="900"/>
                                  <p:tgtEl>
                                    <p:spTgt spid="7"/>
                                  </p:tgtEl>
                                </p:cBhvr>
                                <p:vectOml>
                                  <p:strRef>
                                    <p:f>0</p:f>
                                  </p:strRef>
                                </p:vectOml>
                              </p:animMotion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