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65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047AB"/>
                </a:solidFill>
              </a:rPr>
              <a:t>Аналитический обзор деятельности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5A6B8B"/>
                </a:solidFill>
              </a:rPr>
              <a:t>ОЦО ЮС · 2025–2026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Статистика по приказам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4910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приказов поступило на согласование за весь 2025 год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76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409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2976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средняя нагрузка в месяц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552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37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79552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на 1 работника в месяц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5029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B8B"/>
                </a:solidFill>
              </a:rPr>
              <a:t>Рост на 6 приказов (+0,2%) при сравнении сопоставимых периодов (8 месяцев)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914400" y="5029200"/>
            <a:ext cx="73152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 algn="ctr">
              <a:defRPr b="1" sz="2000"/>
            </a:pPr>
            <a:r>
              <a:t>Данные за 8 месяцев:</a:t>
            </a:r>
          </a:p>
          <a:p>
            <a:br/>
            <a:pPr algn="ctr">
              <a:defRPr sz="1800"/>
            </a:pPr>
            <a:r>
              <a:t>2025 год: 2895 приказов</a:t>
            </a:r>
          </a:p>
          <a:p>
            <a:pPr algn="ctr">
              <a:defRPr sz="1800"/>
            </a:pPr>
            <a:r>
              <a:t>2026 год: 2901 приказ</a:t>
            </a:r>
          </a:p>
          <a:p>
            <a:br/>
            <a:pPr algn="ctr">
              <a:defRPr sz="1600" i="1"/>
            </a:pPr>
            <a:r>
              <a:t>Рост: +6 приказов (+0,2%)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Штатная численность и нагрузка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50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штатных работников (32 — фронт-офис)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3832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&gt;5 000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33832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поступило на согласование за 2025 год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1264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409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61264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в среднем в месяц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696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37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88696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в месяц на одного работника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Проводимая работа по автоматизации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22960" y="170688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Распоряжение № 162 от 23.07.2025 — Внедрение ИИ-агентов в процессы ОЦО ЮС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 err="1" smtClean="0">
                <a:solidFill>
                  <a:srgbClr val="1A1A1A"/>
                </a:solidFill>
              </a:rPr>
              <a:t>Анализ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юридических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процессов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для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автоматизации</a:t>
            </a:r>
            <a:r>
              <a:rPr lang="en-US" sz="1800" dirty="0" smtClean="0">
                <a:solidFill>
                  <a:srgbClr val="1A1A1A"/>
                </a:solidFill>
              </a:rPr>
              <a:t> с </a:t>
            </a:r>
            <a:r>
              <a:rPr lang="en-US" sz="1800" dirty="0" err="1" smtClean="0">
                <a:solidFill>
                  <a:srgbClr val="1A1A1A"/>
                </a:solidFill>
              </a:rPr>
              <a:t>использованием</a:t>
            </a:r>
            <a:r>
              <a:rPr lang="en-US" sz="1800" dirty="0" smtClean="0">
                <a:solidFill>
                  <a:srgbClr val="1A1A1A"/>
                </a:solidFill>
              </a:rPr>
              <a:t> ИИ</a:t>
            </a:r>
            <a:endParaRPr lang="en-US" sz="1800" dirty="0" smtClean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 err="1" smtClean="0">
                <a:solidFill>
                  <a:srgbClr val="1A1A1A"/>
                </a:solidFill>
              </a:rPr>
              <a:t>Автоматическое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>
                <a:solidFill>
                  <a:srgbClr val="1A1A1A"/>
                </a:solidFill>
              </a:rPr>
              <a:t>распределение заявок между юристами в KT Docs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Исключение дублирования проектов договоров NDA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Развитие цифровых решений: поэтапное замещение Lotus Notes. С начала следующего года будет работать новая платформа ОЦО ЮС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Разработка функционала собственными силами ДОЭ с интеграцией ИИ-агентов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Выводы и предложения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В расчёт не включены трудозатраты на совещания, срочные поручения, судебные споры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Работники фронт-офисов задействованы в согласовании распорядительных документов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Проводится работа по внедрению ИИ-инструментов и автоматизации бизнес-процессов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Необходима оценка влияния автоматизации на снижение трудозатрат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Произвольный</PresentationFormat>
  <Paragraphs>36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Ержанова Бекзат</cp:lastModifiedBy>
  <cp:revision>2</cp:revision>
  <dcterms:created xsi:type="dcterms:W3CDTF">2026-09-16T11:21:45Z</dcterms:created>
  <dcterms:modified xsi:type="dcterms:W3CDTF">2026-09-16T11:23:04Z</dcterms:modified>
</cp:coreProperties>
</file>